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70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44355-D450-4B05-A11B-3B2B4D5D80D8}" type="datetimeFigureOut">
              <a:rPr lang="de-DE" smtClean="0"/>
              <a:t>28.10.2011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16FA1-151A-4D30-9EC3-71D30D2855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9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16FA1-151A-4D30-9EC3-71D30D28554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2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16FA1-151A-4D30-9EC3-71D30D28554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54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691552" cy="365760"/>
          </a:xfrm>
        </p:spPr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htec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htec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409131"/>
            <a:ext cx="2438400" cy="179832"/>
          </a:xfrm>
          <a:prstGeom prst="rect">
            <a:avLst/>
          </a:prstGeom>
        </p:spPr>
      </p:pic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3728" y="6356350"/>
            <a:ext cx="3168352" cy="3657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RS-Controlling-System - reimus.NET GmbH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64088" y="6356350"/>
            <a:ext cx="332576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RS-Controlling-System - reimus.NET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64088" y="6356350"/>
            <a:ext cx="332576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RS-Controlling-System - reimus.NET GmbH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979712" y="6355080"/>
            <a:ext cx="3240360" cy="36576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RS-Controlling-System - reimus.NET GmbH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12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979712" y="6355080"/>
            <a:ext cx="3240360" cy="36576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RS-Controlling-System - reimus.NET GmbH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4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979712" y="6355080"/>
            <a:ext cx="3240360" cy="36576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RS-Controlling-System - reimus.NET GmbH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3728" y="6356350"/>
            <a:ext cx="3672408" cy="3657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RS-Controlling-System - reimus.NET GmbH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3728" y="6356350"/>
            <a:ext cx="3672408" cy="3657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RS-Controlling-System - reimus.NET GmbH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68" y="6409131"/>
            <a:ext cx="2438400" cy="17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4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1979712" y="6355080"/>
            <a:ext cx="3240360" cy="36576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RS-Controlling-System - reimus.NET GmbH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68" y="6409131"/>
            <a:ext cx="2438400" cy="17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364088" y="6356350"/>
            <a:ext cx="3325760" cy="3657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RS-Controlling-System - reimus.NET GmbH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43907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907E24-65A3-4F1B-A727-F620899BD50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3728" y="6356350"/>
            <a:ext cx="3168352" cy="3657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RS-Controlling-System - reimus.NET GmbH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68" y="6409131"/>
            <a:ext cx="2438400" cy="1798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rollingportal.de/Shop/Excel-Tools/RS-Controlling-System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fo@reimus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RS-Controlling-System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Kurzbeschreibung zum Unternehmensplanungstool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3"/>
            <a:ext cx="2202825" cy="21433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51" y="775207"/>
            <a:ext cx="1838929" cy="21328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64704"/>
            <a:ext cx="2617755" cy="21433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0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Importtabelle &amp; Plan-Bilanz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Erfassung Ist-Daten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Darstellung Plan-Daten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9543"/>
            <a:ext cx="4038600" cy="3306713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4659"/>
            <a:ext cx="4038600" cy="3436481"/>
          </a:xfrm>
        </p:spPr>
      </p:pic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RS-Controlling-System - reimus.NET GmbH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2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Soll-Ist-Vergleich </a:t>
            </a:r>
            <a:r>
              <a:rPr lang="de-DE" dirty="0" smtClean="0"/>
              <a:t>GuV &amp; Erfolgskennzahlen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7931224" cy="6858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Verschiedene Auswertungsmöglichkeiten</a:t>
            </a:r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4707"/>
            <a:ext cx="4038600" cy="3236385"/>
          </a:xfrm>
        </p:spPr>
      </p:pic>
      <p:pic>
        <p:nvPicPr>
          <p:cNvPr id="11" name="Inhaltsplatzhalt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78" y="2133600"/>
            <a:ext cx="3482043" cy="4038600"/>
          </a:xfrm>
        </p:spPr>
      </p:pic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RS-Controlling-System - reimus.NET GmbH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6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ROI-Kennzahlensystem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12</a:t>
            </a:fld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548851" cy="3908932"/>
          </a:xfr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RS-Controlling-System - reimus.NET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3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erhältlich?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13</a:t>
            </a:fld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9" y="1219200"/>
            <a:ext cx="3281736" cy="4937125"/>
          </a:xfrm>
        </p:spPr>
      </p:pic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635896" y="1216152"/>
            <a:ext cx="5037950" cy="4937760"/>
          </a:xfrm>
        </p:spPr>
        <p:txBody>
          <a:bodyPr anchor="ctr"/>
          <a:lstStyle/>
          <a:p>
            <a:r>
              <a:rPr lang="de-DE" sz="2000" dirty="0"/>
              <a:t>Nähere Informationen u. a. auch ein Video erhalten Sie im</a:t>
            </a:r>
          </a:p>
          <a:p>
            <a:pPr lvl="1"/>
            <a:r>
              <a:rPr lang="de-DE" sz="1800" dirty="0">
                <a:hlinkClick r:id="rId3"/>
              </a:rPr>
              <a:t>Controlling-Portal.de - Shop</a:t>
            </a:r>
            <a:endParaRPr lang="de-DE" sz="1800" dirty="0"/>
          </a:p>
          <a:p>
            <a:pPr lvl="1"/>
            <a:endParaRPr lang="de-DE" sz="1800" dirty="0"/>
          </a:p>
          <a:p>
            <a:r>
              <a:rPr lang="de-DE" sz="2000" dirty="0"/>
              <a:t>Bei Fragen zum Tool kontaktieren Sie uns bitte</a:t>
            </a:r>
          </a:p>
          <a:p>
            <a:pPr lvl="1"/>
            <a:r>
              <a:rPr lang="de-DE" sz="1800" dirty="0"/>
              <a:t>Per Mail: 	</a:t>
            </a:r>
            <a:r>
              <a:rPr lang="de-DE" sz="1800" dirty="0" smtClean="0">
                <a:hlinkClick r:id="rId4"/>
              </a:rPr>
              <a:t>info@reimus.net</a:t>
            </a:r>
            <a:endParaRPr lang="de-DE" sz="1800" dirty="0"/>
          </a:p>
          <a:p>
            <a:pPr lvl="1"/>
            <a:r>
              <a:rPr lang="de-DE" sz="1800" dirty="0"/>
              <a:t>Per Telefon:	</a:t>
            </a:r>
            <a:r>
              <a:rPr lang="de-DE" sz="1800" b="1" dirty="0" smtClean="0"/>
              <a:t>03381/315759</a:t>
            </a:r>
            <a:endParaRPr lang="de-DE" sz="1800" b="1" dirty="0"/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RS-Controlling-System - reimus.NET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8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Funktionsübersicht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de-DE" sz="2000" dirty="0"/>
              <a:t>Dashboard mit </a:t>
            </a:r>
            <a:r>
              <a:rPr lang="de-DE" sz="2000" dirty="0" smtClean="0"/>
              <a:t>wichtigsten </a:t>
            </a:r>
            <a:r>
              <a:rPr lang="de-DE" sz="2000" dirty="0"/>
              <a:t>Kenngrößen</a:t>
            </a:r>
          </a:p>
          <a:p>
            <a:r>
              <a:rPr lang="de-DE" sz="2000" dirty="0"/>
              <a:t>Plan-, Ist- und Vorschau-Ebene</a:t>
            </a:r>
          </a:p>
          <a:p>
            <a:r>
              <a:rPr lang="de-DE" sz="2000" dirty="0"/>
              <a:t>Soll- / Ist-Vergleiche </a:t>
            </a:r>
            <a:r>
              <a:rPr lang="de-DE" sz="2000" dirty="0" smtClean="0"/>
              <a:t>für</a:t>
            </a:r>
          </a:p>
          <a:p>
            <a:pPr lvl="1"/>
            <a:r>
              <a:rPr lang="de-DE" sz="2000" dirty="0" smtClean="0"/>
              <a:t>Bilanz</a:t>
            </a:r>
          </a:p>
          <a:p>
            <a:pPr lvl="1"/>
            <a:r>
              <a:rPr lang="de-DE" sz="2000" dirty="0" smtClean="0"/>
              <a:t>GuV</a:t>
            </a:r>
          </a:p>
          <a:p>
            <a:pPr lvl="1"/>
            <a:r>
              <a:rPr lang="de-DE" sz="2000" dirty="0" smtClean="0"/>
              <a:t>Kapitalflussrechnung</a:t>
            </a:r>
            <a:endParaRPr lang="de-DE" sz="2000" dirty="0"/>
          </a:p>
          <a:p>
            <a:r>
              <a:rPr lang="de-DE" sz="2000" dirty="0"/>
              <a:t>A</a:t>
            </a:r>
            <a:r>
              <a:rPr lang="de-DE" sz="2000" dirty="0" smtClean="0"/>
              <a:t>utomatisch generiert:</a:t>
            </a:r>
          </a:p>
          <a:p>
            <a:pPr lvl="1"/>
            <a:r>
              <a:rPr lang="de-DE" sz="2000" dirty="0" smtClean="0"/>
              <a:t>GuV </a:t>
            </a:r>
            <a:r>
              <a:rPr lang="de-DE" sz="2000" dirty="0"/>
              <a:t>und </a:t>
            </a:r>
            <a:r>
              <a:rPr lang="de-DE" sz="2000" dirty="0" smtClean="0"/>
              <a:t>Bilanz</a:t>
            </a:r>
          </a:p>
          <a:p>
            <a:pPr lvl="1"/>
            <a:r>
              <a:rPr lang="de-DE" sz="2000" dirty="0" smtClean="0"/>
              <a:t>Kapitalflussrechnung</a:t>
            </a:r>
            <a:endParaRPr lang="de-DE" sz="2000" dirty="0"/>
          </a:p>
          <a:p>
            <a:pPr lvl="1"/>
            <a:r>
              <a:rPr lang="de-DE" sz="2000" dirty="0" smtClean="0"/>
              <a:t>Kennzahlen</a:t>
            </a:r>
            <a:endParaRPr lang="de-DE" sz="2000" dirty="0"/>
          </a:p>
          <a:p>
            <a:r>
              <a:rPr lang="de-DE" sz="2000" dirty="0" smtClean="0"/>
              <a:t>Mehrjährige Planung &amp; </a:t>
            </a:r>
            <a:r>
              <a:rPr lang="de-DE" sz="2000" dirty="0"/>
              <a:t>monatliche </a:t>
            </a:r>
            <a:r>
              <a:rPr lang="de-DE" sz="2000" dirty="0" smtClean="0"/>
              <a:t>Analyse</a:t>
            </a:r>
            <a:endParaRPr lang="de-DE" sz="20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RS-Controlling-System - reimus.NET GmbH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2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380390" cy="2708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6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Funktionsübersicht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de-DE" sz="2000" dirty="0"/>
              <a:t>G</a:t>
            </a:r>
            <a:r>
              <a:rPr lang="de-DE" sz="2000" dirty="0" smtClean="0"/>
              <a:t>rafische </a:t>
            </a:r>
            <a:r>
              <a:rPr lang="de-DE" sz="2000" dirty="0"/>
              <a:t>Darstellung einzelner Positionen</a:t>
            </a:r>
          </a:p>
          <a:p>
            <a:r>
              <a:rPr lang="de-DE" sz="2000" dirty="0" smtClean="0"/>
              <a:t>Detailplanung für: </a:t>
            </a:r>
            <a:endParaRPr lang="de-DE" sz="2000" dirty="0"/>
          </a:p>
          <a:p>
            <a:pPr lvl="1"/>
            <a:r>
              <a:rPr lang="de-DE" sz="1800" dirty="0"/>
              <a:t>Umsatzerlöse</a:t>
            </a:r>
          </a:p>
          <a:p>
            <a:pPr lvl="1"/>
            <a:r>
              <a:rPr lang="de-DE" sz="1800" dirty="0"/>
              <a:t>Wareneinsatz/ bzw. bezogene Leistungen</a:t>
            </a:r>
          </a:p>
          <a:p>
            <a:pPr lvl="1"/>
            <a:r>
              <a:rPr lang="de-DE" sz="1800" dirty="0"/>
              <a:t>Personal</a:t>
            </a:r>
          </a:p>
          <a:p>
            <a:pPr lvl="1"/>
            <a:r>
              <a:rPr lang="de-DE" sz="1800" dirty="0"/>
              <a:t>Rückstellungen und sonst. </a:t>
            </a:r>
            <a:r>
              <a:rPr lang="de-DE" sz="1800" dirty="0" err="1" smtClean="0"/>
              <a:t>Bestandsveränd</a:t>
            </a:r>
            <a:r>
              <a:rPr lang="de-DE" sz="1800" dirty="0" smtClean="0"/>
              <a:t>.</a:t>
            </a:r>
            <a:endParaRPr lang="de-DE" sz="1800" dirty="0"/>
          </a:p>
          <a:p>
            <a:r>
              <a:rPr lang="de-DE" sz="2000" dirty="0" smtClean="0"/>
              <a:t>Kredit- und Investitionsplanung</a:t>
            </a:r>
            <a:endParaRPr lang="de-DE" sz="2000" dirty="0"/>
          </a:p>
          <a:p>
            <a:r>
              <a:rPr lang="de-DE" sz="2000" dirty="0"/>
              <a:t>V</a:t>
            </a:r>
            <a:r>
              <a:rPr lang="de-DE" sz="2000" dirty="0" smtClean="0"/>
              <a:t>orgefertigtes </a:t>
            </a:r>
            <a:r>
              <a:rPr lang="de-DE" sz="2000" dirty="0"/>
              <a:t>ROI-Kennzahlensystem</a:t>
            </a:r>
          </a:p>
          <a:p>
            <a:r>
              <a:rPr lang="de-DE" sz="2000" dirty="0"/>
              <a:t>Importtabelle für die Ist-Daten-Erfassung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RS-Controlling-System - reimus.NET GmbH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3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71960"/>
            <a:ext cx="2414982" cy="35732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4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Startseite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D</a:t>
            </a:r>
            <a:r>
              <a:rPr lang="de-DE" dirty="0" smtClean="0"/>
              <a:t>etaillierte </a:t>
            </a:r>
            <a:r>
              <a:rPr lang="de-DE" dirty="0"/>
              <a:t>Startseite 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Mit Navigation </a:t>
            </a:r>
            <a:r>
              <a:rPr lang="de-DE" dirty="0"/>
              <a:t>zum Erreichen der wichtigsten Tabellen 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Kennzahlen-Dashboard für Umsatz</a:t>
            </a:r>
            <a:r>
              <a:rPr lang="de-DE" dirty="0"/>
              <a:t>, liquide Mittel und </a:t>
            </a:r>
            <a:r>
              <a:rPr lang="de-DE" dirty="0" smtClean="0"/>
              <a:t>Jahresüberschuss</a:t>
            </a:r>
            <a:endParaRPr lang="de-DE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939"/>
            <a:ext cx="5715000" cy="5560721"/>
          </a:xfrm>
        </p:spPr>
      </p:pic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RS-Controlling-System - reimus.NET GmbH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7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Basisdaten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Einstellungen zum </a:t>
            </a:r>
            <a:r>
              <a:rPr lang="de-DE" dirty="0"/>
              <a:t>aktuellen </a:t>
            </a:r>
            <a:r>
              <a:rPr lang="de-DE" dirty="0" smtClean="0"/>
              <a:t>Jahr &amp; vorläufigen Vorjahresbilanz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Eingabe </a:t>
            </a:r>
            <a:r>
              <a:rPr lang="de-DE" dirty="0"/>
              <a:t>des </a:t>
            </a:r>
            <a:r>
              <a:rPr lang="de-DE" dirty="0" smtClean="0"/>
              <a:t>Unternehmensnamen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Vergabe </a:t>
            </a:r>
            <a:r>
              <a:rPr lang="de-DE" dirty="0"/>
              <a:t>der </a:t>
            </a:r>
            <a:r>
              <a:rPr lang="de-DE" dirty="0" err="1"/>
              <a:t>Sozialversicherungs­sätze</a:t>
            </a:r>
            <a:r>
              <a:rPr lang="de-DE" dirty="0"/>
              <a:t> 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Grenzen </a:t>
            </a:r>
            <a:r>
              <a:rPr lang="de-DE" dirty="0"/>
              <a:t>für die </a:t>
            </a:r>
            <a:r>
              <a:rPr lang="de-DE" dirty="0" smtClean="0"/>
              <a:t>Berichtswarnfarben 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RS-Controlling-System - reimus.NET GmbH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5</a:t>
            </a:fld>
            <a:endParaRPr lang="de-DE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3921"/>
            <a:ext cx="5715000" cy="4316757"/>
          </a:xfrm>
        </p:spPr>
      </p:pic>
    </p:spTree>
    <p:extLst>
      <p:ext uri="{BB962C8B-B14F-4D97-AF65-F5344CB8AC3E}">
        <p14:creationId xmlns:p14="http://schemas.microsoft.com/office/powerpoint/2010/main" val="32542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Vertriebs- und Materialplanung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Umsatzplanung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Planung des Materials</a:t>
            </a:r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3601"/>
            <a:ext cx="4038600" cy="3818598"/>
          </a:xfrm>
        </p:spPr>
      </p:pic>
      <p:pic>
        <p:nvPicPr>
          <p:cNvPr id="12" name="Inhaltsplatzhalt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50550"/>
            <a:ext cx="4038600" cy="3204699"/>
          </a:xfrm>
        </p:spPr>
      </p:pic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RS-Controlling-System - reimus.NET GmbH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3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Dauerfristverträge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Für regelmäßige Aufwendungen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Erfassung mit Hilfe von Kontonummern</a:t>
            </a:r>
          </a:p>
          <a:p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RS-Controlling-System - reimus.NET GmbH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3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Sonstige GuV-Positionen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Abschreibungen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Bestandsverän-derungen</a:t>
            </a: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S</a:t>
            </a:r>
            <a:r>
              <a:rPr lang="de-DE" dirty="0" smtClean="0"/>
              <a:t>onstige </a:t>
            </a:r>
            <a:r>
              <a:rPr lang="de-DE" dirty="0"/>
              <a:t>betriebliche </a:t>
            </a:r>
            <a:r>
              <a:rPr lang="de-DE" dirty="0" smtClean="0"/>
              <a:t>Erträge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Steuern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Zinsen </a:t>
            </a:r>
            <a:r>
              <a:rPr lang="de-DE" dirty="0"/>
              <a:t>aus </a:t>
            </a:r>
            <a:r>
              <a:rPr lang="de-DE" dirty="0" smtClean="0"/>
              <a:t>Kredite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8008"/>
            <a:ext cx="5715000" cy="5408584"/>
          </a:xfrm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RS-Controlling-System - reimus.NET GmbH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6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Investitions- und Finanzierungsplanung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Erfassung Zu- und Abgänge des AV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Kapitalaufnahme und -abgang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7922"/>
            <a:ext cx="4038600" cy="3569956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16" y="2133600"/>
            <a:ext cx="3647767" cy="4038600"/>
          </a:xfrm>
        </p:spPr>
      </p:pic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RS-Controlling-System - reimus.NET GmbH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7E24-65A3-4F1B-A727-F620899BD50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2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Präsentationen CP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850000"/>
      </a:accent1>
      <a:accent2>
        <a:srgbClr val="518592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518592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246</Words>
  <Application>Microsoft Office PowerPoint</Application>
  <PresentationFormat>Bildschirmpräsentation (4:3)</PresentationFormat>
  <Paragraphs>87</Paragraphs>
  <Slides>13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Okeanos</vt:lpstr>
      <vt:lpstr>RS-Controlling-System</vt:lpstr>
      <vt:lpstr>Funktionsübersicht</vt:lpstr>
      <vt:lpstr>Funktionsübersicht</vt:lpstr>
      <vt:lpstr>Startseite</vt:lpstr>
      <vt:lpstr>Basisdaten</vt:lpstr>
      <vt:lpstr>Vertriebs- und Materialplanung</vt:lpstr>
      <vt:lpstr>Dauerfristverträge</vt:lpstr>
      <vt:lpstr>Sonstige GuV-Positionen</vt:lpstr>
      <vt:lpstr>Investitions- und Finanzierungsplanung</vt:lpstr>
      <vt:lpstr>Importtabelle &amp; Plan-Bilanz</vt:lpstr>
      <vt:lpstr>Soll-Ist-Vergleich GuV &amp; Erfolgskennzahlen</vt:lpstr>
      <vt:lpstr>ROI-Kennzahlensystem</vt:lpstr>
      <vt:lpstr>Wo erhältlich?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RS-Controlling-System</dc:title>
  <dc:creator>Sarah</dc:creator>
  <cp:lastModifiedBy>Sarah</cp:lastModifiedBy>
  <cp:revision>19</cp:revision>
  <dcterms:created xsi:type="dcterms:W3CDTF">2011-10-27T09:04:31Z</dcterms:created>
  <dcterms:modified xsi:type="dcterms:W3CDTF">2011-10-28T09:59:20Z</dcterms:modified>
</cp:coreProperties>
</file>